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9" r:id="rId3"/>
    <p:sldId id="262" r:id="rId4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8BCF5B10-7FE4-4CC5-A987-9E426F6F9B5F}">
          <p14:sldIdLst>
            <p14:sldId id="258"/>
          </p14:sldIdLst>
        </p14:section>
        <p14:section name="Detail" id="{E794E78E-7A7B-49C7-9562-32D95D558184}">
          <p14:sldIdLst>
            <p14:sldId id="259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72182A-71D1-2C93-369A-36A844528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9EE1093C-5593-BF9D-4A65-F428D4157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2095501"/>
            <a:ext cx="12954000" cy="403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0371F9D-D54E-A2DC-28D1-05FF29A20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6667500"/>
            <a:ext cx="129540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22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3B174C-19DB-3B57-5398-060A905FC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923"/>
            <a:ext cx="18287980" cy="1028507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A76AD7BC-28EB-6F6E-E3F5-4846C13A6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17221200" cy="13255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09766E-C318-3F3C-B460-C33CF6087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2476500"/>
            <a:ext cx="17244060" cy="6248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510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83A762-0700-8745-4845-1D886922E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085A30-F8F2-37DB-20B1-61BC9BE41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923"/>
            <a:ext cx="18287980" cy="1028507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3B2886B3-667A-4C5A-C0D1-86A4EE4A3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17221200" cy="13255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034F3B-ECFD-F91C-4E43-A2A6422B7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2476500"/>
            <a:ext cx="17244060" cy="6248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027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WRC2026_Slide Template</dc:title>
  <dc:creator>USER</dc:creator>
  <cp:lastModifiedBy>Priva Partner Co Ltd</cp:lastModifiedBy>
  <cp:revision>2</cp:revision>
  <dcterms:created xsi:type="dcterms:W3CDTF">2006-08-16T00:00:00Z</dcterms:created>
  <dcterms:modified xsi:type="dcterms:W3CDTF">2026-05-24T13:54:03Z</dcterms:modified>
  <dc:identifier>DAG837LTVhQ</dc:identifier>
</cp:coreProperties>
</file>